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0" r:id="rId6"/>
    <p:sldId id="262" r:id="rId7"/>
    <p:sldId id="267" r:id="rId8"/>
    <p:sldId id="265" r:id="rId9"/>
    <p:sldId id="266" r:id="rId10"/>
    <p:sldId id="268" r:id="rId11"/>
    <p:sldId id="269" r:id="rId12"/>
    <p:sldId id="270" r:id="rId13"/>
    <p:sldId id="271" r:id="rId14"/>
    <p:sldId id="275" r:id="rId15"/>
    <p:sldId id="276" r:id="rId16"/>
    <p:sldId id="277" r:id="rId17"/>
    <p:sldId id="278" r:id="rId18"/>
    <p:sldId id="279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45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2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5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3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0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CAAB-FA4A-41FB-9797-2E98A3F0DCA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A6F7D-91E1-4332-B2C6-4CD7CBB03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7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Análise de sensoriamento remoto para restauração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mtClean="0"/>
              <a:t>Felipe Sodré Barros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Change Vector Analisys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371600"/>
            <a:ext cx="887002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72400" y="167640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Biomass loss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1060" y="4572000"/>
            <a:ext cx="15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Forest clearing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9012" y="4715933"/>
            <a:ext cx="140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Biomass gain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6012" y="1491734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09" b="15683"/>
          <a:stretch/>
        </p:blipFill>
        <p:spPr bwMode="auto">
          <a:xfrm>
            <a:off x="2057400" y="1171755"/>
            <a:ext cx="5263450" cy="248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4" r="1000" b="15683"/>
          <a:stretch/>
        </p:blipFill>
        <p:spPr bwMode="auto">
          <a:xfrm>
            <a:off x="685800" y="3657600"/>
            <a:ext cx="7854229" cy="242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524000"/>
            <a:ext cx="72675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819400"/>
            <a:ext cx="6381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6436"/>
            <a:ext cx="8008524" cy="442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2010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417"/>
            <a:ext cx="4616790" cy="237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4" y="4804918"/>
            <a:ext cx="390525" cy="18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1" b="50000"/>
          <a:stretch/>
        </p:blipFill>
        <p:spPr bwMode="auto">
          <a:xfrm>
            <a:off x="-76200" y="1674196"/>
            <a:ext cx="4688095" cy="247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8" r="54629" b="-554"/>
          <a:stretch/>
        </p:blipFill>
        <p:spPr bwMode="auto">
          <a:xfrm>
            <a:off x="139709" y="4288358"/>
            <a:ext cx="4337372" cy="23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050153" y="4639733"/>
            <a:ext cx="183828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33981" y="4844859"/>
            <a:ext cx="183828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8"/>
          <a:stretch/>
        </p:blipFill>
        <p:spPr bwMode="auto">
          <a:xfrm>
            <a:off x="5486400" y="2139322"/>
            <a:ext cx="5413411" cy="429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781800" y="3048000"/>
            <a:ext cx="183828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65628" y="3253126"/>
            <a:ext cx="183828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Biomass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74259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35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Forest clearing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1786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8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Biomass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7" y="1295400"/>
            <a:ext cx="916478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06965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8" y="4014158"/>
            <a:ext cx="8008524" cy="442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2821" y="457200"/>
            <a:ext cx="6969611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1" b="50000"/>
          <a:stretch/>
        </p:blipFill>
        <p:spPr bwMode="auto">
          <a:xfrm>
            <a:off x="4724400" y="457200"/>
            <a:ext cx="678451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8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1985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7" y="1219200"/>
            <a:ext cx="4004733" cy="314657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630423">
            <a:off x="4632495" y="4360942"/>
            <a:ext cx="9144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417"/>
            <a:ext cx="4616790" cy="237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648200" y="2428766"/>
            <a:ext cx="6096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8058"/>
            <a:ext cx="4634856" cy="252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4" y="4804918"/>
            <a:ext cx="390525" cy="18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1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2010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7" y="1219200"/>
            <a:ext cx="4004733" cy="314657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630423">
            <a:off x="4632495" y="4360942"/>
            <a:ext cx="9144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417"/>
            <a:ext cx="4616790" cy="237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648200" y="2428766"/>
            <a:ext cx="6096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4" y="4804918"/>
            <a:ext cx="390525" cy="18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1" b="50000"/>
          <a:stretch/>
        </p:blipFill>
        <p:spPr bwMode="auto">
          <a:xfrm>
            <a:off x="-76200" y="1674196"/>
            <a:ext cx="4688095" cy="247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8" r="54629" b="-554"/>
          <a:stretch/>
        </p:blipFill>
        <p:spPr bwMode="auto">
          <a:xfrm>
            <a:off x="139709" y="4288358"/>
            <a:ext cx="4337372" cy="23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2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Categorical landchange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133600"/>
            <a:ext cx="4634856" cy="252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8" r="54629" b="-554"/>
          <a:stretch/>
        </p:blipFill>
        <p:spPr bwMode="auto">
          <a:xfrm>
            <a:off x="5181600" y="2237436"/>
            <a:ext cx="4337372" cy="23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inus 5"/>
          <p:cNvSpPr/>
          <p:nvPr/>
        </p:nvSpPr>
        <p:spPr>
          <a:xfrm>
            <a:off x="4572000" y="3124199"/>
            <a:ext cx="457200" cy="27316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1985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9796982" cy="552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1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Listado entre os Top 10 Most Influential Algorithms in DM</a:t>
            </a:r>
          </a:p>
          <a:p>
            <a:r>
              <a:rPr lang="pt-BR" dirty="0" smtClean="0"/>
              <a:t>K-means visa criar grupos minimizando SSE = Sum of Squared Erros ( variâncias intra-cluster )</a:t>
            </a:r>
          </a:p>
          <a:p>
            <a:r>
              <a:rPr lang="pt-BR" dirty="0" smtClean="0"/>
              <a:t>técnica iterativa muito simples e poderosa para particionar um conjunto de dados em grupos separados;</a:t>
            </a:r>
          </a:p>
          <a:p>
            <a:r>
              <a:rPr lang="pt-BR" dirty="0" smtClean="0"/>
              <a:t>Usa distância Euclidiana entre os vetores;</a:t>
            </a:r>
          </a:p>
          <a:p>
            <a:r>
              <a:rPr lang="pt-BR" dirty="0" smtClean="0"/>
              <a:t>Erro Quadrático Total (TSE) decresce (ou converge) a cada iteração;</a:t>
            </a:r>
          </a:p>
          <a:p>
            <a:r>
              <a:rPr lang="pt-BR" dirty="0" smtClean="0"/>
              <a:t>k–Means é um algoritmo de aprendizagem não supervisionada </a:t>
            </a:r>
          </a:p>
          <a:p>
            <a:r>
              <a:rPr lang="pt-BR" dirty="0" smtClean="0"/>
              <a:t>Cada item deve pertencer a um único cluster (partição rígida, ou seja, sem sobreposição)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Fuzzy c-means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Mesmo princípio do K-means;</a:t>
            </a:r>
          </a:p>
          <a:p>
            <a:r>
              <a:rPr lang="pt-BR" dirty="0" smtClean="0"/>
              <a:t>Método não rígido: cada observação atribuida a um determinado cluster possui um grau de pertencimento. Logo não está atribuido a apenas um grupo;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2008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7" y="1219200"/>
            <a:ext cx="4004733" cy="314657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630423">
            <a:off x="4632495" y="4360942"/>
            <a:ext cx="9144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417"/>
            <a:ext cx="4616790" cy="237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648200" y="2428766"/>
            <a:ext cx="6096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8058"/>
            <a:ext cx="4634856" cy="252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4" y="4804918"/>
            <a:ext cx="390525" cy="18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796489"/>
            <a:ext cx="4829175" cy="123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33600" y="4572000"/>
            <a:ext cx="183828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77914" y="4776163"/>
            <a:ext cx="183828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6000" y="5563601"/>
            <a:ext cx="609600" cy="142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2010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7" y="1219200"/>
            <a:ext cx="4004733" cy="314657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630423">
            <a:off x="4632495" y="4360942"/>
            <a:ext cx="9144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417"/>
            <a:ext cx="4616790" cy="237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648200" y="2428766"/>
            <a:ext cx="609600" cy="2452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4" y="4804918"/>
            <a:ext cx="390525" cy="18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1" b="50000"/>
          <a:stretch/>
        </p:blipFill>
        <p:spPr bwMode="auto">
          <a:xfrm>
            <a:off x="-76200" y="1674196"/>
            <a:ext cx="4688095" cy="247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8" r="54629" b="-554"/>
          <a:stretch/>
        </p:blipFill>
        <p:spPr bwMode="auto">
          <a:xfrm>
            <a:off x="139709" y="4288358"/>
            <a:ext cx="4337372" cy="23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026112"/>
            <a:ext cx="4548188" cy="129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050153" y="4639733"/>
            <a:ext cx="183828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33981" y="4844859"/>
            <a:ext cx="183828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10200" y="5343430"/>
            <a:ext cx="685800" cy="142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95" y="4184633"/>
            <a:ext cx="3452405" cy="260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95" y="4090953"/>
            <a:ext cx="3427005" cy="264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3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162</Words>
  <Application>Microsoft Office PowerPoint</Application>
  <PresentationFormat>On-screen Show (4:3)</PresentationFormat>
  <Paragraphs>29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Análise de sensoriamento remoto para restauração</vt:lpstr>
      <vt:lpstr>1985 classification</vt:lpstr>
      <vt:lpstr>2010 classification</vt:lpstr>
      <vt:lpstr>Categorical landchange</vt:lpstr>
      <vt:lpstr>1985</vt:lpstr>
      <vt:lpstr>K-means</vt:lpstr>
      <vt:lpstr>Fuzzy c-means</vt:lpstr>
      <vt:lpstr>2008 classification</vt:lpstr>
      <vt:lpstr>2010 classification</vt:lpstr>
      <vt:lpstr>Change Vector Analisys</vt:lpstr>
      <vt:lpstr>PowerPoint Presentation</vt:lpstr>
      <vt:lpstr>PowerPoint Presentation</vt:lpstr>
      <vt:lpstr>PowerPoint Presentation</vt:lpstr>
      <vt:lpstr>2010 classification</vt:lpstr>
      <vt:lpstr>Biomass loss</vt:lpstr>
      <vt:lpstr>Forest clearing</vt:lpstr>
      <vt:lpstr>Biomass gain</vt:lpstr>
      <vt:lpstr>Regrowth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</dc:creator>
  <cp:lastModifiedBy>felipe</cp:lastModifiedBy>
  <cp:revision>28</cp:revision>
  <dcterms:created xsi:type="dcterms:W3CDTF">2016-05-02T16:47:38Z</dcterms:created>
  <dcterms:modified xsi:type="dcterms:W3CDTF">2016-05-03T17:38:45Z</dcterms:modified>
</cp:coreProperties>
</file>